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86.png" ContentType="image/png"/>
  <Override PartName="/ppt/media/image13.png" ContentType="image/png"/>
  <Override PartName="/ppt/media/image1.png" ContentType="image/png"/>
  <Override PartName="/ppt/media/image38.png" ContentType="image/png"/>
  <Override PartName="/ppt/media/image8.png" ContentType="image/png"/>
  <Override PartName="/ppt/media/image85.png" ContentType="image/png"/>
  <Override PartName="/ppt/media/image49.png" ContentType="image/png"/>
  <Override PartName="/ppt/media/image100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19.png" ContentType="image/png"/>
  <Override PartName="/ppt/media/image84.png" ContentType="image/png"/>
  <Override PartName="/ppt/media/image48.png" ContentType="image/png"/>
  <Override PartName="/ppt/media/image11.png" ContentType="image/png"/>
  <Override PartName="/ppt/media/image108.png" ContentType="image/png"/>
  <Override PartName="/ppt/media/image36.png" ContentType="image/png"/>
  <Override PartName="/ppt/media/image6.png" ContentType="image/png"/>
  <Override PartName="/ppt/media/image18.png" ContentType="image/png"/>
  <Override PartName="/ppt/media/image83.png" ContentType="image/png"/>
  <Override PartName="/ppt/media/image29.png" ContentType="image/png"/>
  <Override PartName="/ppt/media/image94.png" ContentType="image/png"/>
  <Override PartName="/ppt/media/image47.png" ContentType="image/png"/>
  <Override PartName="/ppt/media/image10.png" ContentType="image/png"/>
  <Override PartName="/ppt/media/image107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82.png" ContentType="image/png"/>
  <Override PartName="/ppt/media/image28.png" ContentType="image/png"/>
  <Override PartName="/ppt/media/image93.png" ContentType="image/png"/>
  <Override PartName="/ppt/media/image34.png" ContentType="image/png"/>
  <Override PartName="/ppt/media/image65.png" ContentType="image/png"/>
  <Override PartName="/ppt/media/image66.png" ContentType="image/png"/>
  <Override PartName="/ppt/media/image67.png" ContentType="image/png"/>
  <Override PartName="/ppt/media/image68.png" ContentType="image/png"/>
  <Override PartName="/ppt/media/image31.png" ContentType="image/png"/>
  <Override PartName="/ppt/media/image70.png" ContentType="image/png"/>
  <Override PartName="/ppt/media/image69.png" ContentType="image/png"/>
  <Override PartName="/ppt/media/image32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media/image75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87.png" ContentType="image/png"/>
  <Override PartName="/ppt/media/image106.png" ContentType="image/png"/>
  <Override PartName="/ppt/media/image99.png" ContentType="image/png"/>
  <Override PartName="/ppt/media/image62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0.png" ContentType="image/png"/>
  <Override PartName="/ppt/media/image103.png" ContentType="image/png"/>
  <Override PartName="/ppt/media/image96.png" ContentType="image/png"/>
  <Override PartName="/ppt/media/image89.png" ContentType="image/png"/>
  <Override PartName="/ppt/media/image102.png" ContentType="image/png"/>
  <Override PartName="/ppt/media/image95.png" ContentType="image/png"/>
  <Override PartName="/ppt/media/image88.png" ContentType="image/png"/>
  <Override PartName="/ppt/media/image79.png" ContentType="image/png"/>
  <Override PartName="/ppt/media/image101.png" ContentType="image/png"/>
  <Override PartName="/ppt/media/image64.png" ContentType="image/png"/>
  <Override PartName="/ppt/media/image63.png" ContentType="image/png"/>
  <Override PartName="/ppt/media/image23.png" ContentType="image/png"/>
  <Override PartName="/ppt/media/image22.png" ContentType="image/png"/>
  <Override PartName="/ppt/media/image59.png" ContentType="image/png"/>
  <Override PartName="/ppt/media/image21.png" ContentType="image/png"/>
  <Override PartName="/ppt/media/image58.png" ContentType="image/png"/>
  <Override PartName="/ppt/media/image20.png" ContentType="image/png"/>
  <Override PartName="/ppt/media/image57.png" ContentType="image/png"/>
  <Override PartName="/ppt/media/image24.png" ContentType="image/png"/>
  <Override PartName="/ppt/media/image90.png" ContentType="image/png"/>
  <Override PartName="/ppt/media/image25.png" ContentType="image/png"/>
  <Override PartName="/ppt/media/image2.png" ContentType="image/png"/>
  <Override PartName="/ppt/media/image14.png" ContentType="image/png"/>
  <Override PartName="/ppt/media/image91.png" ContentType="image/png"/>
  <Override PartName="/ppt/media/image26.png" ContentType="image/png"/>
  <Override PartName="/ppt/media/image15.png" ContentType="image/png"/>
  <Override PartName="/ppt/media/image80.png" ContentType="image/png"/>
  <Override PartName="/ppt/media/image3.png" ContentType="image/png"/>
  <Override PartName="/ppt/media/image33.png" ContentType="image/png"/>
  <Override PartName="/ppt/media/image92.png" ContentType="image/png"/>
  <Override PartName="/ppt/media/image27.png" ContentType="image/png"/>
  <Override PartName="/ppt/media/image16.png" ContentType="image/png"/>
  <Override PartName="/ppt/media/image81.png" ContentType="image/png"/>
  <Override PartName="/ppt/media/image4.png" ContentType="image/png"/>
  <Override PartName="/ppt/presProps.xml" ContentType="application/vnd.openxmlformats-officedocument.presentationml.presProps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9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17.xml.rels" ContentType="application/vnd.openxmlformats-package.relationships+xml"/>
  <Override PartName="/ppt/slides/_rels/slide2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3.xml.rels" ContentType="application/vnd.openxmlformats-package.relationships+xml"/>
  <Override PartName="/ppt/slides/_rels/slide64.xml.rels" ContentType="application/vnd.openxmlformats-package.relationships+xml"/>
  <Override PartName="/ppt/slides/_rels/slide88.xml.rels" ContentType="application/vnd.openxmlformats-package.relationships+xml"/>
  <Override PartName="/ppt/slides/_rels/slide73.xml.rels" ContentType="application/vnd.openxmlformats-package.relationships+xml"/>
  <Override PartName="/ppt/slides/_rels/slide69.xml.rels" ContentType="application/vnd.openxmlformats-package.relationships+xml"/>
  <Override PartName="/ppt/slides/_rels/slide95.xml.rels" ContentType="application/vnd.openxmlformats-package.relationships+xml"/>
  <Override PartName="/ppt/slides/_rels/slide79.xml.rels" ContentType="application/vnd.openxmlformats-package.relationships+xml"/>
  <Override PartName="/ppt/slides/_rels/slide83.xml.rels" ContentType="application/vnd.openxmlformats-package.relationships+xml"/>
  <Override PartName="/ppt/slides/_rels/slide30.xml.rels" ContentType="application/vnd.openxmlformats-package.relationships+xml"/>
  <Override PartName="/ppt/slides/_rels/slide96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97.xml.rels" ContentType="application/vnd.openxmlformats-package.relationships+xml"/>
  <Override PartName="/ppt/slides/_rels/slide9.xml.rels" ContentType="application/vnd.openxmlformats-package.relationships+xml"/>
  <Override PartName="/ppt/slides/_rels/slide44.xml.rels" ContentType="application/vnd.openxmlformats-package.relationships+xml"/>
  <Override PartName="/ppt/slides/_rels/slide104.xml.rels" ContentType="application/vnd.openxmlformats-package.relationships+xml"/>
  <Override PartName="/ppt/slides/_rels/slide74.xml.rels" ContentType="application/vnd.openxmlformats-package.relationships+xml"/>
  <Override PartName="/ppt/slides/_rels/slide90.xml.rels" ContentType="application/vnd.openxmlformats-package.relationships+xml"/>
  <Override PartName="/ppt/slides/_rels/slide98.xml.rels" ContentType="application/vnd.openxmlformats-package.relationships+xml"/>
  <Override PartName="/ppt/slides/_rels/slide45.xml.rels" ContentType="application/vnd.openxmlformats-package.relationships+xml"/>
  <Override PartName="/ppt/slides/_rels/slide105.xml.rels" ContentType="application/vnd.openxmlformats-package.relationships+xml"/>
  <Override PartName="/ppt/slides/_rels/slide75.xml.rels" ContentType="application/vnd.openxmlformats-package.relationships+xml"/>
  <Override PartName="/ppt/slides/_rels/slide84.xml.rels" ContentType="application/vnd.openxmlformats-package.relationships+xml"/>
  <Override PartName="/ppt/slides/_rels/slide31.xml.rels" ContentType="application/vnd.openxmlformats-package.relationships+xml"/>
  <Override PartName="/ppt/slides/_rels/slide91.xml.rels" ContentType="application/vnd.openxmlformats-package.relationships+xml"/>
  <Override PartName="/ppt/slides/_rels/slide99.xml.rels" ContentType="application/vnd.openxmlformats-package.relationships+xml"/>
  <Override PartName="/ppt/slides/_rels/slide50.xml.rels" ContentType="application/vnd.openxmlformats-package.relationships+xml"/>
  <Override PartName="/ppt/slides/_rels/slide106.xml.rels" ContentType="application/vnd.openxmlformats-package.relationships+xml"/>
  <Override PartName="/ppt/slides/_rels/slide76.xml.rels" ContentType="application/vnd.openxmlformats-package.relationships+xml"/>
  <Override PartName="/ppt/slides/_rels/slide107.xml.rels" ContentType="application/vnd.openxmlformats-package.relationships+xml"/>
  <Override PartName="/ppt/slides/_rels/slide92.xml.rels" ContentType="application/vnd.openxmlformats-package.relationships+xml"/>
  <Override PartName="/ppt/slides/_rels/slide41.xml.rels" ContentType="application/vnd.openxmlformats-package.relationships+xml"/>
  <Override PartName="/ppt/slides/_rels/slide6.xml.rels" ContentType="application/vnd.openxmlformats-package.relationships+xml"/>
  <Override PartName="/ppt/slides/_rels/slide49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47.xml.rels" ContentType="application/vnd.openxmlformats-package.relationships+xml"/>
  <Override PartName="/ppt/slides/_rels/slide54.xml.rels" ContentType="application/vnd.openxmlformats-package.relationships+xml"/>
  <Override PartName="/ppt/slides/_rels/slide4.xml.rels" ContentType="application/vnd.openxmlformats-package.relationships+xml"/>
  <Override PartName="/ppt/slides/_rels/slide63.xml.rels" ContentType="application/vnd.openxmlformats-package.relationships+xml"/>
  <Override PartName="/ppt/slides/_rels/slide15.xml.rels" ContentType="application/vnd.openxmlformats-package.relationships+xml"/>
  <Override PartName="/ppt/slides/_rels/slide39.xml.rels" ContentType="application/vnd.openxmlformats-package.relationships+xml"/>
  <Override PartName="/ppt/slides/_rels/slide80.xml.rels" ContentType="application/vnd.openxmlformats-package.relationships+xml"/>
  <Override PartName="/ppt/slides/_rels/slide102.xml.rels" ContentType="application/vnd.openxmlformats-package.relationships+xml"/>
  <Override PartName="/ppt/slides/_rels/slide11.xml.rels" ContentType="application/vnd.openxmlformats-package.relationships+xml"/>
  <Override PartName="/ppt/slides/_rels/slide101.xml.rels" ContentType="application/vnd.openxmlformats-package.relationships+xml"/>
  <Override PartName="/ppt/slides/_rels/slide78.xml.rels" ContentType="application/vnd.openxmlformats-package.relationships+xml"/>
  <Override PartName="/ppt/slides/_rels/slide94.xml.rels" ContentType="application/vnd.openxmlformats-package.relationships+xml"/>
  <Override PartName="/ppt/slides/_rels/slide48.xml.rels" ContentType="application/vnd.openxmlformats-package.relationships+xml"/>
  <Override PartName="/ppt/slides/_rels/slide55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81.xml.rels" ContentType="application/vnd.openxmlformats-package.relationships+xml"/>
  <Override PartName="/ppt/slides/_rels/slide65.xml.rels" ContentType="application/vnd.openxmlformats-package.relationships+xml"/>
  <Override PartName="/ppt/slides/_rels/slide103.xml.rels" ContentType="application/vnd.openxmlformats-package.relationships+xml"/>
  <Override PartName="/ppt/slides/_rels/slide58.xml.rels" ContentType="application/vnd.openxmlformats-package.relationships+xml"/>
  <Override PartName="/ppt/slides/_rels/slide12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72.xml.rels" ContentType="application/vnd.openxmlformats-package.relationships+xml"/>
  <Override PartName="/ppt/slides/_rels/slide68.xml.rels" ContentType="application/vnd.openxmlformats-package.relationships+xml"/>
  <Override PartName="/ppt/slides/_rels/slide52.xml.rels" ContentType="application/vnd.openxmlformats-package.relationships+xml"/>
  <Override PartName="/ppt/slides/_rels/slide13.xml.rels" ContentType="application/vnd.openxmlformats-package.relationships+xml"/>
  <Override PartName="/ppt/slides/_rels/slide38.xml.rels" ContentType="application/vnd.openxmlformats-package.relationships+xml"/>
  <Override PartName="/ppt/slides/_rels/slide89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.xml.rels" ContentType="application/vnd.openxmlformats-package.relationships+xml"/>
  <Override PartName="/ppt/slides/_rels/slide36.xml.rels" ContentType="application/vnd.openxmlformats-package.relationships+xml"/>
  <Override PartName="/ppt/slides/_rels/slide108.xml.rels" ContentType="application/vnd.openxmlformats-package.relationships+xml"/>
  <Override PartName="/ppt/slides/_rels/slide70.xml.rels" ContentType="application/vnd.openxmlformats-package.relationships+xml"/>
  <Override PartName="/ppt/slides/_rels/slide100.xml.rels" ContentType="application/vnd.openxmlformats-package.relationships+xml"/>
  <Override PartName="/ppt/slides/_rels/slide77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_rels/slide2.xml.rels" ContentType="application/vnd.openxmlformats-package.relationships+xml"/>
  <Override PartName="/ppt/slides/_rels/slide86.xml.rels" ContentType="application/vnd.openxmlformats-package.relationships+xml"/>
  <Override PartName="/ppt/slides/_rels/slide93.xml.rels" ContentType="application/vnd.openxmlformats-package.relationships+xml"/>
  <Override PartName="/ppt/slides/_rels/slide66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82.xml.rels" ContentType="application/vnd.openxmlformats-package.relationships+xml"/>
  <Override PartName="/ppt/slides/_rels/slide59.xml.rels" ContentType="application/vnd.openxmlformats-package.relationships+xml"/>
  <Override PartName="/ppt/slides/_rels/slide10.xml.rels" ContentType="application/vnd.openxmlformats-package.relationships+xml"/>
  <Override PartName="/ppt/slides/_rels/slide85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49.xml" ContentType="application/vnd.openxmlformats-officedocument.presentationml.slide+xml"/>
  <Override PartName="/ppt/slides/slide102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4.xml" ContentType="application/vnd.openxmlformats-officedocument.presentationml.slide+xml"/>
  <Override PartName="/ppt/slides/slide9.xml" ContentType="application/vnd.openxmlformats-officedocument.presentationml.slide+xml"/>
  <Override PartName="/ppt/slides/slide16.xml" ContentType="application/vnd.openxmlformats-officedocument.presentationml.slide+xml"/>
  <Override PartName="/ppt/slides/slide81.xml" ContentType="application/vnd.openxmlformats-officedocument.presentationml.slide+xml"/>
  <Override PartName="/ppt/slides/slide48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47.xml" ContentType="application/vnd.openxmlformats-officedocument.presentationml.slide+xml"/>
  <Override PartName="/ppt/slides/slide100.xml" ContentType="application/vnd.openxmlformats-officedocument.presentationml.slide+xml"/>
  <Override PartName="/ppt/slides/slide10.xml" ContentType="application/vnd.openxmlformats-officedocument.presentationml.slide+xml"/>
  <Override PartName="/ppt/slides/slide3.xml" ContentType="application/vnd.openxmlformats-officedocument.presentationml.slide+xml"/>
  <Override PartName="/ppt/slides/slide42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2.xml" ContentType="application/vnd.openxmlformats-officedocument.presentationml.slide+xml"/>
  <Override PartName="/ppt/slides/slide108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5.xml" ContentType="application/vnd.openxmlformats-officedocument.presentationml.slide+xml"/>
  <Override PartName="/ppt/slides/slide106.xml" ContentType="application/vnd.openxmlformats-officedocument.presentationml.slide+xml"/>
  <Override PartName="/ppt/slides/slide98.xml" ContentType="application/vnd.openxmlformats-officedocument.presentationml.slide+xml"/>
  <Override PartName="/ppt/slides/slide61.xml" ContentType="application/vnd.openxmlformats-officedocument.presentationml.slide+xml"/>
  <Override PartName="/ppt/slides/slide89.xml" ContentType="application/vnd.openxmlformats-officedocument.presentationml.slide+xml"/>
  <Override PartName="/ppt/slides/slide105.xml" ContentType="application/vnd.openxmlformats-officedocument.presentationml.slide+xml"/>
  <Override PartName="/ppt/slides/slide97.xml" ContentType="application/vnd.openxmlformats-officedocument.presentationml.slide+xml"/>
  <Override PartName="/ppt/slides/slide60.xml" ContentType="application/vnd.openxmlformats-officedocument.presentationml.slide+xml"/>
  <Override PartName="/ppt/slides/slide88.xml" ContentType="application/vnd.openxmlformats-officedocument.presentationml.slide+xml"/>
  <Override PartName="/ppt/slides/slide79.xml" ContentType="application/vnd.openxmlformats-officedocument.presentationml.slide+xml"/>
  <Override PartName="/ppt/slides/slide104.xml" ContentType="application/vnd.openxmlformats-officedocument.presentationml.slide+xml"/>
  <Override PartName="/ppt/slides/slide96.xml" ContentType="application/vnd.openxmlformats-officedocument.presentationml.slide+xml"/>
  <Override PartName="/ppt/slides/slide99.xml" ContentType="application/vnd.openxmlformats-officedocument.presentationml.slide+xml"/>
  <Override PartName="/ppt/slides/slide62.xml" ContentType="application/vnd.openxmlformats-officedocument.presentationml.slide+xml"/>
  <Override PartName="/ppt/slides/slide1.xml" ContentType="application/vnd.openxmlformats-officedocument.presentationml.slide+xml"/>
  <Override PartName="/ppt/slides/slide107.xml" ContentType="application/vnd.openxmlformats-officedocument.presentationml.slide+xml"/>
  <Override PartName="/ppt/slides/slide87.xml" ContentType="application/vnd.openxmlformats-officedocument.presentationml.slide+xml"/>
  <Override PartName="/ppt/slides/slide78.xml" ContentType="application/vnd.openxmlformats-officedocument.presentationml.slide+xml"/>
  <Override PartName="/ppt/slides/slide103.xml" ContentType="application/vnd.openxmlformats-officedocument.presentationml.slide+xml"/>
  <Override PartName="/ppt/slides/slide95.xml" ContentType="application/vnd.openxmlformats-officedocument.presentationml.slide+xml"/>
  <Override PartName="/ppt/slides/slide86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29.xml" ContentType="application/vnd.openxmlformats-officedocument.presentationml.slide+xml"/>
  <Override PartName="/ppt/slides/slide94.xml" ContentType="application/vnd.openxmlformats-officedocument.presentationml.slide+xml"/>
  <Override PartName="/ppt/slides/slide28.xml" ContentType="application/vnd.openxmlformats-officedocument.presentationml.slide+xml"/>
  <Override PartName="/ppt/slides/slide93.xml" ContentType="application/vnd.openxmlformats-officedocument.presentationml.slide+xml"/>
  <Override PartName="/ppt/slides/slide92.xml" ContentType="application/vnd.openxmlformats-officedocument.presentationml.slide+xml"/>
  <Override PartName="/ppt/slides/slide27.xml" ContentType="application/vnd.openxmlformats-officedocument.presentationml.slide+xml"/>
  <Override PartName="/ppt/slides/slide91.xml" ContentType="application/vnd.openxmlformats-officedocument.presentationml.slide+xml"/>
  <Override PartName="/ppt/slides/slide26.xml" ContentType="application/vnd.openxmlformats-officedocument.presentationml.slide+xml"/>
  <Override PartName="/ppt/slides/slide90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19.xml" ContentType="application/vnd.openxmlformats-officedocument.presentationml.slide+xml"/>
  <Override PartName="/ppt/slides/slide84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8.xml" ContentType="application/vnd.openxmlformats-officedocument.presentationml.slide+xml"/>
  <Override PartName="/ppt/slides/slide83.xml" ContentType="application/vnd.openxmlformats-officedocument.presentationml.slide+xml"/>
  <Override PartName="/ppt/slides/slide17.xml" ContentType="application/vnd.openxmlformats-officedocument.presentationml.slide+xml"/>
  <Override PartName="/ppt/slides/slide8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</p:sldIdLst>
  <p:sldSz cx="7199313" cy="5400675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DC9479-0A41-47FD-AD9C-5FC4747BABEB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647856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60360" y="2898720"/>
            <a:ext cx="647856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6D786CF-6C48-4110-A43C-DC6313AC35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3680280" y="126360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360360" y="289872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3680280" y="289872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D10B454-3D7B-4DBE-9F48-72405ECED7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208584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2550960" y="1263600"/>
            <a:ext cx="208584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4741560" y="1263600"/>
            <a:ext cx="208584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360360" y="2898720"/>
            <a:ext cx="208584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2550960" y="2898720"/>
            <a:ext cx="208584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4741560" y="2898720"/>
            <a:ext cx="208584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8539D3-D98F-4754-97CA-50BB961FEE6A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60360" y="1263600"/>
            <a:ext cx="647856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19C414-C216-4DB6-9119-B1B4653C553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647856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C9FD3C-391D-40A9-84DA-7C3B37469E2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316152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3680280" y="1263600"/>
            <a:ext cx="316152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0911F5-008B-4C9A-B4DA-F436F39EDA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1F0E032-F9AD-4ADC-AE25-743D341516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8160" cy="5291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343080" indent="-343080" algn="ctr">
              <a:lnSpc>
                <a:spcPct val="9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866A62-6D9E-482F-88F6-B416919A87A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3680280" y="1263600"/>
            <a:ext cx="316152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360360" y="289872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8D9551-4577-4D75-B29B-7B3AF11103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316152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3680280" y="126360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3680280" y="289872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307C8B-A42F-4D3F-9D5F-C6F1062C7D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360360" y="126360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3680280" y="1263600"/>
            <a:ext cx="316152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60360" y="2898720"/>
            <a:ext cx="6478560" cy="149292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542D6A1-BDBC-4BEF-B7AA-39A6F4518B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160" cy="1141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457200" y="6356160"/>
            <a:ext cx="2131920" cy="36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12/9/24</a:t>
            </a:r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"/>
          <p:cNvSpPr/>
          <p:nvPr/>
        </p:nvSpPr>
        <p:spPr>
          <a:xfrm>
            <a:off x="3124080" y="6356520"/>
            <a:ext cx="2895840" cy="36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sldNum" idx="2"/>
          </p:nvPr>
        </p:nvSpPr>
        <p:spPr>
          <a:xfrm>
            <a:off x="6552720" y="6356160"/>
            <a:ext cx="2132280" cy="363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  <a:tab algn="l" pos="9601200"/>
                <a:tab algn="l" pos="10058400"/>
                <a:tab algn="l" pos="10515600"/>
              </a:tabLst>
            </a:pPr>
            <a:fld id="{9B84A5ED-7559-419F-B2D1-78A82EF61D6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fr-F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360360" y="1263600"/>
            <a:ext cx="6478560" cy="3130560"/>
          </a:xfrm>
          <a:prstGeom prst="rect">
            <a:avLst/>
          </a:prstGeom>
          <a:noFill/>
          <a:ln w="0">
            <a:noFill/>
          </a:ln>
        </p:spPr>
        <p:txBody>
          <a:bodyPr lIns="0" rIns="0" tIns="69120" bIns="0" anchor="t">
            <a:normAutofit fontScale="78000"/>
          </a:bodyPr>
          <a:p>
            <a:pPr marL="343080" indent="-343080">
              <a:lnSpc>
                <a:spcPct val="83000"/>
              </a:lnSpc>
              <a:spcBef>
                <a:spcPts val="1426"/>
              </a:spcBef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1" marL="343080" indent="-343080">
              <a:lnSpc>
                <a:spcPct val="83000"/>
              </a:lnSpc>
              <a:spcBef>
                <a:spcPts val="1426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2" marL="343080" indent="-343080">
              <a:lnSpc>
                <a:spcPct val="83000"/>
              </a:lnSpc>
              <a:spcBef>
                <a:spcPts val="1426"/>
              </a:spcBef>
              <a:buClr>
                <a:srgbClr val="000000"/>
              </a:buClr>
              <a:buFont typeface="Times New Roman"/>
              <a:buChar char="•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3" marL="343080" indent="-343080">
              <a:lnSpc>
                <a:spcPct val="83000"/>
              </a:lnSpc>
              <a:spcBef>
                <a:spcPts val="1426"/>
              </a:spcBef>
              <a:buClr>
                <a:srgbClr val="000000"/>
              </a:buClr>
              <a:buFont typeface="Times New Roman"/>
              <a:buChar char="–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4" marL="343080" indent="-343080">
              <a:lnSpc>
                <a:spcPct val="83000"/>
              </a:lnSpc>
              <a:spcBef>
                <a:spcPts val="142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5" marL="343080" indent="-343080">
              <a:lnSpc>
                <a:spcPct val="83000"/>
              </a:lnSpc>
              <a:spcBef>
                <a:spcPts val="142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  <a:p>
            <a:pPr lvl="6" marL="343080" indent="-343080">
              <a:lnSpc>
                <a:spcPct val="83000"/>
              </a:lnSpc>
              <a:spcBef>
                <a:spcPts val="1426"/>
              </a:spcBef>
              <a:buClr>
                <a:srgbClr val="000000"/>
              </a:buClr>
              <a:buFont typeface="Times New Roman"/>
              <a:buChar char="»"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r>
              <a:rPr b="0" lang="fr-FR" sz="32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5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5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5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5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5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5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5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5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5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5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5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5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5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5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5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5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5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5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5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5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5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5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5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5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5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5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5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5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5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5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5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5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5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5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5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slideLayout" Target="../slideLayouts/slideLayout5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5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slideLayout" Target="../slideLayouts/slideLayout5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slideLayout" Target="../slideLayouts/slideLayout5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5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slideLayout" Target="../slideLayouts/slideLayout5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slideLayout" Target="../slideLayouts/slideLayout5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slideLayout" Target="../slideLayouts/slideLayout5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5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slideLayout" Target="../slideLayouts/slideLayout5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slideLayout" Target="../slideLayouts/slideLayout5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83000"/>
              </a:lnSpc>
              <a:buNone/>
              <a:tabLst>
                <a:tab algn="l" pos="0"/>
                <a:tab algn="l" pos="457200"/>
                <a:tab algn="l" pos="914400"/>
                <a:tab algn="l" pos="1371600"/>
                <a:tab algn="l" pos="1828800"/>
                <a:tab algn="l" pos="2286000"/>
                <a:tab algn="l" pos="2743200"/>
                <a:tab algn="l" pos="3200400"/>
                <a:tab algn="l" pos="3657600"/>
                <a:tab algn="l" pos="4114800"/>
                <a:tab algn="l" pos="4572000"/>
                <a:tab algn="l" pos="5029200"/>
                <a:tab algn="l" pos="5486400"/>
                <a:tab algn="l" pos="5943600"/>
                <a:tab algn="l" pos="6400800"/>
                <a:tab algn="l" pos="6858000"/>
                <a:tab algn="l" pos="7315200"/>
                <a:tab algn="l" pos="7772400"/>
                <a:tab algn="l" pos="8229600"/>
                <a:tab algn="l" pos="8686800"/>
                <a:tab algn="l" pos="9144000"/>
              </a:tabLst>
            </a:pP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7201080" cy="5400720"/>
          </a:xfrm>
          <a:prstGeom prst="rect">
            <a:avLst/>
          </a:prstGeom>
          <a:ln w="0"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fr-FR</dc:language>
  <cp:lastModifiedBy/>
  <dcterms:modified xsi:type="dcterms:W3CDTF">2024-12-09T23:00:19Z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0</vt:r8>
  </property>
  <property fmtid="{D5CDD505-2E9C-101B-9397-08002B2CF9AE}" pid="3" name="HyperlinksChanged">
    <vt:bool>0</vt:bool>
  </property>
  <property fmtid="{D5CDD505-2E9C-101B-9397-08002B2CF9AE}" pid="4" name="LinksUpToDate">
    <vt:bool>0</vt:bool>
  </property>
  <property fmtid="{D5CDD505-2E9C-101B-9397-08002B2CF9AE}" pid="5" name="MMClips">
    <vt:r8>0</vt:r8>
  </property>
  <property fmtid="{D5CDD505-2E9C-101B-9397-08002B2CF9AE}" pid="6" name="Notes">
    <vt:r8>0</vt:r8>
  </property>
  <property fmtid="{D5CDD505-2E9C-101B-9397-08002B2CF9AE}" pid="7" name="PresentationFormat">
    <vt:lpwstr>On-screen Show (4:3)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r8>0</vt:r8>
  </property>
</Properties>
</file>